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0" r:id="rId1"/>
  </p:sldMasterIdLst>
  <p:notesMasterIdLst>
    <p:notesMasterId r:id="rId3"/>
  </p:notesMasterIdLst>
  <p:sldIdLst>
    <p:sldId id="576" r:id="rId2"/>
  </p:sldIdLst>
  <p:sldSz cx="9144000" cy="6858000" type="screen4x3"/>
  <p:notesSz cx="6858000" cy="9101138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99"/>
    <a:srgbClr val="8DB4E3"/>
    <a:srgbClr val="D99795"/>
    <a:srgbClr val="FFCC99"/>
    <a:srgbClr val="D75164"/>
    <a:srgbClr val="F8CA4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280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BBACD85B-83CC-4000-ABAC-16BA723EEB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147B5CB7-E202-4016-B310-65A9D4CD44E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B080B0-3B13-4A61-9EE4-7803D0C1F677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E87D6A15-6F9E-4954-82BE-7D02ACCC5E8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2950" cy="3414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9F2F75B9-4086-4FDC-A5B3-4B6DAA452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22763"/>
            <a:ext cx="54864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735E452A-6455-46EE-9E62-3BEB1F5BA3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4393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D83932CF-5196-4EA4-BAA7-A236BC17A7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43938"/>
            <a:ext cx="2971800" cy="4556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9C0058-89F7-4021-B83A-C2B6384D714B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Forma libre">
            <a:extLst>
              <a:ext uri="{FF2B5EF4-FFF2-40B4-BE49-F238E27FC236}">
                <a16:creationId xmlns:a16="http://schemas.microsoft.com/office/drawing/2014/main" id="{D490E15D-4B1C-45A0-A013-8ABF523240B9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10 Forma libre">
            <a:extLst>
              <a:ext uri="{FF2B5EF4-FFF2-40B4-BE49-F238E27FC236}">
                <a16:creationId xmlns:a16="http://schemas.microsoft.com/office/drawing/2014/main" id="{99858B72-A847-4E7A-B33D-2CF86E2608FF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29 Marcador de fecha">
            <a:extLst>
              <a:ext uri="{FF2B5EF4-FFF2-40B4-BE49-F238E27FC236}">
                <a16:creationId xmlns:a16="http://schemas.microsoft.com/office/drawing/2014/main" id="{8B5BD82E-5AB7-4DB6-9D18-FACDB384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BB80-4A8B-44EB-887A-2CE7D1CC7F7B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7" name="18 Marcador de pie de página">
            <a:extLst>
              <a:ext uri="{FF2B5EF4-FFF2-40B4-BE49-F238E27FC236}">
                <a16:creationId xmlns:a16="http://schemas.microsoft.com/office/drawing/2014/main" id="{9278F903-9EE3-4D01-8C98-35FEEB0A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26 Marcador de número de diapositiva">
            <a:extLst>
              <a:ext uri="{FF2B5EF4-FFF2-40B4-BE49-F238E27FC236}">
                <a16:creationId xmlns:a16="http://schemas.microsoft.com/office/drawing/2014/main" id="{E1076092-C407-49E9-9B6B-C5A3A5A1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DE2D-4324-4D61-B075-D1CFA47F8279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8388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>
            <a:extLst>
              <a:ext uri="{FF2B5EF4-FFF2-40B4-BE49-F238E27FC236}">
                <a16:creationId xmlns:a16="http://schemas.microsoft.com/office/drawing/2014/main" id="{502B4FC1-290C-4231-9293-02204153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7BC5-6320-44E5-B805-B94BA02071C2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5" name="21 Marcador de pie de página">
            <a:extLst>
              <a:ext uri="{FF2B5EF4-FFF2-40B4-BE49-F238E27FC236}">
                <a16:creationId xmlns:a16="http://schemas.microsoft.com/office/drawing/2014/main" id="{A1E13DA2-AF9E-4E60-A253-6D11800A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>
            <a:extLst>
              <a:ext uri="{FF2B5EF4-FFF2-40B4-BE49-F238E27FC236}">
                <a16:creationId xmlns:a16="http://schemas.microsoft.com/office/drawing/2014/main" id="{C8B34912-7AD8-4443-98A1-DA6946EE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3FF8-9CCE-422E-B668-9CFF86FBE2A0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9046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>
            <a:extLst>
              <a:ext uri="{FF2B5EF4-FFF2-40B4-BE49-F238E27FC236}">
                <a16:creationId xmlns:a16="http://schemas.microsoft.com/office/drawing/2014/main" id="{0E7B4CEE-74EE-4B70-83E1-10CE81835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6564-32AA-4A58-A748-805D9C652A11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5" name="21 Marcador de pie de página">
            <a:extLst>
              <a:ext uri="{FF2B5EF4-FFF2-40B4-BE49-F238E27FC236}">
                <a16:creationId xmlns:a16="http://schemas.microsoft.com/office/drawing/2014/main" id="{C57E9A5F-9C6D-485F-AFA5-4D650ED1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>
            <a:extLst>
              <a:ext uri="{FF2B5EF4-FFF2-40B4-BE49-F238E27FC236}">
                <a16:creationId xmlns:a16="http://schemas.microsoft.com/office/drawing/2014/main" id="{3CB5C2D7-AB56-497F-9959-A75C95DD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A19EE-70B5-4B51-BFBC-2E000319E979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11369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>
            <a:extLst>
              <a:ext uri="{FF2B5EF4-FFF2-40B4-BE49-F238E27FC236}">
                <a16:creationId xmlns:a16="http://schemas.microsoft.com/office/drawing/2014/main" id="{689AD863-353E-4AB0-8234-C21A84FB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A9F2-DC9F-43E9-9E3C-1488BFC71D84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5" name="21 Marcador de pie de página">
            <a:extLst>
              <a:ext uri="{FF2B5EF4-FFF2-40B4-BE49-F238E27FC236}">
                <a16:creationId xmlns:a16="http://schemas.microsoft.com/office/drawing/2014/main" id="{B3DB0679-39D7-4701-844C-1065678C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>
            <a:extLst>
              <a:ext uri="{FF2B5EF4-FFF2-40B4-BE49-F238E27FC236}">
                <a16:creationId xmlns:a16="http://schemas.microsoft.com/office/drawing/2014/main" id="{0CFC9D75-AA16-4261-A825-4659B80C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2BD1-4CB0-40AE-BA0C-CFBABEADD7B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63965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Forma libre">
            <a:extLst>
              <a:ext uri="{FF2B5EF4-FFF2-40B4-BE49-F238E27FC236}">
                <a16:creationId xmlns:a16="http://schemas.microsoft.com/office/drawing/2014/main" id="{841BDB3D-BBDE-4AC8-9F93-D2230A5C523F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10 Forma libre">
            <a:extLst>
              <a:ext uri="{FF2B5EF4-FFF2-40B4-BE49-F238E27FC236}">
                <a16:creationId xmlns:a16="http://schemas.microsoft.com/office/drawing/2014/main" id="{BDC680DF-2BB5-4309-ADF4-AFC51A141AA6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3 Marcador de fecha">
            <a:extLst>
              <a:ext uri="{FF2B5EF4-FFF2-40B4-BE49-F238E27FC236}">
                <a16:creationId xmlns:a16="http://schemas.microsoft.com/office/drawing/2014/main" id="{654AC686-28AD-456B-8A6A-85BB52CE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3B12-B3A6-4213-B4A7-61762553E151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7" name="4 Marcador de pie de página">
            <a:extLst>
              <a:ext uri="{FF2B5EF4-FFF2-40B4-BE49-F238E27FC236}">
                <a16:creationId xmlns:a16="http://schemas.microsoft.com/office/drawing/2014/main" id="{E52AEA22-F9FC-4AA7-B08A-C51F4951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5 Marcador de número de diapositiva">
            <a:extLst>
              <a:ext uri="{FF2B5EF4-FFF2-40B4-BE49-F238E27FC236}">
                <a16:creationId xmlns:a16="http://schemas.microsoft.com/office/drawing/2014/main" id="{C343282C-9856-4B37-9431-56BB5D51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B019-8694-44F0-94E3-45E9D6104BCA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32265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9 Marcador de fecha">
            <a:extLst>
              <a:ext uri="{FF2B5EF4-FFF2-40B4-BE49-F238E27FC236}">
                <a16:creationId xmlns:a16="http://schemas.microsoft.com/office/drawing/2014/main" id="{93D3A93D-1FDB-4321-9159-F0BE0C91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296E3-0197-47D5-98E4-82191A7D2EBC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6" name="21 Marcador de pie de página">
            <a:extLst>
              <a:ext uri="{FF2B5EF4-FFF2-40B4-BE49-F238E27FC236}">
                <a16:creationId xmlns:a16="http://schemas.microsoft.com/office/drawing/2014/main" id="{BB6CA028-264E-4D0B-B768-F4431D03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7 Marcador de número de diapositiva">
            <a:extLst>
              <a:ext uri="{FF2B5EF4-FFF2-40B4-BE49-F238E27FC236}">
                <a16:creationId xmlns:a16="http://schemas.microsoft.com/office/drawing/2014/main" id="{73521CA8-97DB-4570-970E-34457522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2CF1-DBC7-466A-BBD7-DCD86FF3639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05076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9 Marcador de fecha">
            <a:extLst>
              <a:ext uri="{FF2B5EF4-FFF2-40B4-BE49-F238E27FC236}">
                <a16:creationId xmlns:a16="http://schemas.microsoft.com/office/drawing/2014/main" id="{71F8E1AC-5EE6-4EBA-885D-483AE9187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EA54-92AA-4353-BCBA-2C3314F851D1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8" name="21 Marcador de pie de página">
            <a:extLst>
              <a:ext uri="{FF2B5EF4-FFF2-40B4-BE49-F238E27FC236}">
                <a16:creationId xmlns:a16="http://schemas.microsoft.com/office/drawing/2014/main" id="{734F058D-3211-481F-8DEC-0DDF9A990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17 Marcador de número de diapositiva">
            <a:extLst>
              <a:ext uri="{FF2B5EF4-FFF2-40B4-BE49-F238E27FC236}">
                <a16:creationId xmlns:a16="http://schemas.microsoft.com/office/drawing/2014/main" id="{FE180C85-357C-4927-AC17-B9054479A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011A-4E5B-4EF4-9589-5738566410C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72893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>
            <a:extLst>
              <a:ext uri="{FF2B5EF4-FFF2-40B4-BE49-F238E27FC236}">
                <a16:creationId xmlns:a16="http://schemas.microsoft.com/office/drawing/2014/main" id="{FFA679B6-B32F-4468-81AA-4187F74F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3F1E-064D-4C09-8AD2-40B057878A48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4" name="21 Marcador de pie de página">
            <a:extLst>
              <a:ext uri="{FF2B5EF4-FFF2-40B4-BE49-F238E27FC236}">
                <a16:creationId xmlns:a16="http://schemas.microsoft.com/office/drawing/2014/main" id="{22E08A69-996F-4F70-B194-94836494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7 Marcador de número de diapositiva">
            <a:extLst>
              <a:ext uri="{FF2B5EF4-FFF2-40B4-BE49-F238E27FC236}">
                <a16:creationId xmlns:a16="http://schemas.microsoft.com/office/drawing/2014/main" id="{6B9C469C-3455-4655-9C18-471431A2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F4A9-5BEB-4296-AF29-63D290F7FA74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9910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>
            <a:extLst>
              <a:ext uri="{FF2B5EF4-FFF2-40B4-BE49-F238E27FC236}">
                <a16:creationId xmlns:a16="http://schemas.microsoft.com/office/drawing/2014/main" id="{C2BDB0DF-3420-4453-9B52-E2A9C32F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34E8-55CA-4E0E-ADE3-D7C36334C514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3" name="21 Marcador de pie de página">
            <a:extLst>
              <a:ext uri="{FF2B5EF4-FFF2-40B4-BE49-F238E27FC236}">
                <a16:creationId xmlns:a16="http://schemas.microsoft.com/office/drawing/2014/main" id="{123B18F1-FADA-4D5E-B7FC-1020DA2D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17 Marcador de número de diapositiva">
            <a:extLst>
              <a:ext uri="{FF2B5EF4-FFF2-40B4-BE49-F238E27FC236}">
                <a16:creationId xmlns:a16="http://schemas.microsoft.com/office/drawing/2014/main" id="{047DABB5-00D5-4C75-AFF8-07C6F47D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B2CA-83C2-4B91-A2A8-C73C92F1EB4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68653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9B1EAFBF-8413-4CD2-B26A-18A18081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F97C-077C-4077-A8A0-1CE9B41E25D2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40A3E5A4-F34F-4AF1-9EDB-F822DEBB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FCFA491B-3494-43EF-95B6-7C465891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E0B22-EE10-46AB-90EE-68A16FF04C5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9497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9 Marcador de fecha">
            <a:extLst>
              <a:ext uri="{FF2B5EF4-FFF2-40B4-BE49-F238E27FC236}">
                <a16:creationId xmlns:a16="http://schemas.microsoft.com/office/drawing/2014/main" id="{8989A618-2DE5-4E36-BAB8-0A0943F42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F9D83-AD71-4D8D-A1C8-0595720C109E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6" name="21 Marcador de pie de página">
            <a:extLst>
              <a:ext uri="{FF2B5EF4-FFF2-40B4-BE49-F238E27FC236}">
                <a16:creationId xmlns:a16="http://schemas.microsoft.com/office/drawing/2014/main" id="{5A3D0FC9-215B-4BB9-8A81-B4C12BFC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7 Marcador de número de diapositiva">
            <a:extLst>
              <a:ext uri="{FF2B5EF4-FFF2-40B4-BE49-F238E27FC236}">
                <a16:creationId xmlns:a16="http://schemas.microsoft.com/office/drawing/2014/main" id="{2DAB2A5C-0EEF-4D20-B39B-DCF38307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3F789-7B6A-4F88-8EF7-3CCD0D11FD3F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93204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>
            <a:extLst>
              <a:ext uri="{FF2B5EF4-FFF2-40B4-BE49-F238E27FC236}">
                <a16:creationId xmlns:a16="http://schemas.microsoft.com/office/drawing/2014/main" id="{276F8046-8D88-4D20-BFDD-79994F19C589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15 Forma libre">
            <a:extLst>
              <a:ext uri="{FF2B5EF4-FFF2-40B4-BE49-F238E27FC236}">
                <a16:creationId xmlns:a16="http://schemas.microsoft.com/office/drawing/2014/main" id="{A5F5277E-3590-4845-B309-3D511A05BC61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8" name="8 Marcador de título">
            <a:extLst>
              <a:ext uri="{FF2B5EF4-FFF2-40B4-BE49-F238E27FC236}">
                <a16:creationId xmlns:a16="http://schemas.microsoft.com/office/drawing/2014/main" id="{67566827-D604-4648-81CD-115E372919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n-US" altLang="es-MX"/>
          </a:p>
        </p:txBody>
      </p:sp>
      <p:sp>
        <p:nvSpPr>
          <p:cNvPr id="1029" name="29 Marcador de texto">
            <a:extLst>
              <a:ext uri="{FF2B5EF4-FFF2-40B4-BE49-F238E27FC236}">
                <a16:creationId xmlns:a16="http://schemas.microsoft.com/office/drawing/2014/main" id="{11F8BE66-1EDD-4C94-8284-1C4CC94165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n-US" altLang="es-MX"/>
          </a:p>
        </p:txBody>
      </p:sp>
      <p:sp>
        <p:nvSpPr>
          <p:cNvPr id="10" name="9 Marcador de fecha">
            <a:extLst>
              <a:ext uri="{FF2B5EF4-FFF2-40B4-BE49-F238E27FC236}">
                <a16:creationId xmlns:a16="http://schemas.microsoft.com/office/drawing/2014/main" id="{74C267F1-788F-4C4F-9946-D245867AF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BC4DE0-8211-4D53-B178-D128EBFA11F8}" type="datetimeFigureOut">
              <a:rPr lang="es-MX"/>
              <a:pPr>
                <a:defRPr/>
              </a:pPr>
              <a:t>21/11/2017</a:t>
            </a:fld>
            <a:endParaRPr lang="es-MX"/>
          </a:p>
        </p:txBody>
      </p:sp>
      <p:sp>
        <p:nvSpPr>
          <p:cNvPr id="22" name="21 Marcador de pie de página">
            <a:extLst>
              <a:ext uri="{FF2B5EF4-FFF2-40B4-BE49-F238E27FC236}">
                <a16:creationId xmlns:a16="http://schemas.microsoft.com/office/drawing/2014/main" id="{0A6E2B28-C90B-4EDE-BB08-CECB71842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>
            <a:extLst>
              <a:ext uri="{FF2B5EF4-FFF2-40B4-BE49-F238E27FC236}">
                <a16:creationId xmlns:a16="http://schemas.microsoft.com/office/drawing/2014/main" id="{31A42C88-CEE7-4AB6-9192-DF380D9EB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24559"/>
                </a:solidFill>
              </a:defRPr>
            </a:lvl1pPr>
          </a:lstStyle>
          <a:p>
            <a:pPr>
              <a:defRPr/>
            </a:pPr>
            <a:fld id="{1D7CC0CF-BF37-4FDF-A22C-538D38E07644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63" r:id="rId1"/>
    <p:sldLayoutId id="2147485855" r:id="rId2"/>
    <p:sldLayoutId id="2147485864" r:id="rId3"/>
    <p:sldLayoutId id="2147485856" r:id="rId4"/>
    <p:sldLayoutId id="2147485857" r:id="rId5"/>
    <p:sldLayoutId id="2147485858" r:id="rId6"/>
    <p:sldLayoutId id="2147485859" r:id="rId7"/>
    <p:sldLayoutId id="2147485865" r:id="rId8"/>
    <p:sldLayoutId id="2147485860" r:id="rId9"/>
    <p:sldLayoutId id="2147485861" r:id="rId10"/>
    <p:sldLayoutId id="2147485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E8F8E0AA-BA3C-4E7E-92FC-FD2155EF6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0"/>
            <a:ext cx="39290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MX" sz="1000" b="1">
                <a:latin typeface="Adobe Caslon Pro Bold" panose="0205070206050A020403" pitchFamily="18" charset="0"/>
                <a:cs typeface="Times New Roman" panose="02020603050405020304" pitchFamily="18" charset="0"/>
              </a:rPr>
              <a:t>Secretaría de Educación Pública</a:t>
            </a:r>
            <a:endParaRPr lang="es-MX" altLang="es-MX" sz="1000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MX" sz="1000">
                <a:latin typeface="Adobe Caslon Pro Bold" panose="0205070206050A020403" pitchFamily="18" charset="0"/>
                <a:cs typeface="Times New Roman" panose="02020603050405020304" pitchFamily="18" charset="0"/>
              </a:rPr>
              <a:t>Subsecretaría de Educación Media Superior</a:t>
            </a:r>
            <a:endParaRPr lang="es-MX" altLang="es-MX" sz="1000"/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MX" sz="1000">
                <a:latin typeface="Adobe Caslon Pro Bold" panose="0205070206050A020403" pitchFamily="18" charset="0"/>
                <a:cs typeface="Times New Roman" panose="02020603050405020304" pitchFamily="18" charset="0"/>
              </a:rPr>
              <a:t>Enlace de la SEMS en el Estado de  Chihuahua</a:t>
            </a:r>
            <a:endParaRPr lang="es-ES_tradnl" altLang="es-MX" sz="1000"/>
          </a:p>
        </p:txBody>
      </p:sp>
      <p:pic>
        <p:nvPicPr>
          <p:cNvPr id="6147" name="Imagen 1">
            <a:extLst>
              <a:ext uri="{FF2B5EF4-FFF2-40B4-BE49-F238E27FC236}">
                <a16:creationId xmlns:a16="http://schemas.microsoft.com/office/drawing/2014/main" id="{3DF8A1B8-8837-472C-BA32-72BC68D32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2700"/>
            <a:ext cx="13573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>
            <a:extLst>
              <a:ext uri="{FF2B5EF4-FFF2-40B4-BE49-F238E27FC236}">
                <a16:creationId xmlns:a16="http://schemas.microsoft.com/office/drawing/2014/main" id="{9D083D98-7281-44C3-A0B3-51806131CC72}"/>
              </a:ext>
            </a:extLst>
          </p:cNvPr>
          <p:cNvGraphicFramePr>
            <a:graphicFrameLocks noGrp="1"/>
          </p:cNvGraphicFramePr>
          <p:nvPr/>
        </p:nvGraphicFramePr>
        <p:xfrm>
          <a:off x="714375" y="928688"/>
          <a:ext cx="7572375" cy="307975"/>
        </p:xfrm>
        <a:graphic>
          <a:graphicData uri="http://schemas.openxmlformats.org/drawingml/2006/table">
            <a:tbl>
              <a:tblPr/>
              <a:tblGrid>
                <a:gridCol w="757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CALENDARIO PARA</a:t>
                      </a:r>
                      <a:r>
                        <a:rPr lang="es-MX" sz="1400" b="1" i="0" u="none" strike="noStrike" baseline="0" dirty="0">
                          <a:solidFill>
                            <a:schemeClr val="bg1"/>
                          </a:solidFill>
                          <a:latin typeface="Arial"/>
                        </a:rPr>
                        <a:t> ANALISIS DE RESULTADOS  PLANEA 2017  POR SUBSISTEMA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a">
            <a:extLst>
              <a:ext uri="{FF2B5EF4-FFF2-40B4-BE49-F238E27FC236}">
                <a16:creationId xmlns:a16="http://schemas.microsoft.com/office/drawing/2014/main" id="{13169FA9-14D3-4CCE-843B-6797EA35D54A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51911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FECHA</a:t>
                      </a:r>
                    </a:p>
                  </a:txBody>
                  <a:tcPr marT="45714" marB="45714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SUBSISTEMA</a:t>
                      </a:r>
                    </a:p>
                  </a:txBody>
                  <a:tcPr marT="45714" marB="45714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22 DE NOVIEMBRE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COBACH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23 DE NOVIEMBRE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CEDART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24 DE NOVIEMBRE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CONALEP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27 DE NOVIEMBRE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PREFECO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28 DE NOVIEMBRE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TELEBACHILLERATO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29 DE NOVIEMBRE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SEP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30</a:t>
                      </a:r>
                      <a:r>
                        <a:rPr lang="es-MX" sz="1800" baseline="0" dirty="0"/>
                        <a:t> DE NOVIEMBRE</a:t>
                      </a:r>
                      <a:endParaRPr lang="es-MX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Preparatorias del Estado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1 DE DICIEMBRE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UACH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4 DE DICIEMBRE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DGETA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5 DE DICIEMBRE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DGETI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6 DE DICIEMBRE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DGB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7 DE DICIEMBRE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 err="1"/>
                        <a:t>CECyTECH</a:t>
                      </a:r>
                      <a:endParaRPr lang="es-MX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s-MX" sz="1800" dirty="0"/>
                        <a:t>8 DE DICIEMBRE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UACJ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25606822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28180</TotalTime>
  <Words>83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Franklin Gothic Book</vt:lpstr>
      <vt:lpstr>Wingdings 2</vt:lpstr>
      <vt:lpstr>Calibri</vt:lpstr>
      <vt:lpstr>Adobe Caslon Pro Bold</vt:lpstr>
      <vt:lpstr>Times New Roman</vt:lpstr>
      <vt:lpstr>Técnico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leticia</dc:creator>
  <cp:lastModifiedBy>Eri Yeziel Estrada Olivas</cp:lastModifiedBy>
  <cp:revision>1591</cp:revision>
  <dcterms:created xsi:type="dcterms:W3CDTF">2010-09-06T00:45:42Z</dcterms:created>
  <dcterms:modified xsi:type="dcterms:W3CDTF">2017-11-21T17:12:16Z</dcterms:modified>
</cp:coreProperties>
</file>